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98de781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98de781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9459286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9459286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898de781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898de781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23d4a1a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23d4a1a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23d4a1a0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23d4a1a0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94592893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94592893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23d4a1a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23d4a1a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23d4a1a0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23d4a1a0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94592868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94592868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94592893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9459289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898de781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898de781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898de781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898de781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23d4a1a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23d4a1a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98de781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98de781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98de781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98de781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98de781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98de781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898de781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898de781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898de781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898de781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ksun0/cis-581-final-project-video-stiching-detec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Rd-JWCVtuf0t7XxQmR05mVftNTQcmTYK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9ung1rzRUxeSF2B-I3NxJl7ZEsZdQOTJ/v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HTg8B59uKtmHnZEAVhyb22U0NrkjK8FR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Stitching Detection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Srisa Changolkar, Celestina Saven, Vinay Senthil, Kevin Sun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41050" y="3812325"/>
            <a:ext cx="80619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https://github.com/ksun0/cis-581-final-project-video-stiching-detection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6" y="0"/>
            <a:ext cx="3739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6. Final Stitched Result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Optical Flow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2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Object Detection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of Object Detection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43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Initialize the pretrained model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Reshape the final layer(s) to have the same number of outputs as the number of classes in the new dataset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Define for the optimization algorithm which parameters we want to update during training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Run the training loop again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4294967295" type="body"/>
          </p:nvPr>
        </p:nvSpPr>
        <p:spPr>
          <a:xfrm>
            <a:off x="4832400" y="7313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Goal</a:t>
            </a:r>
            <a:r>
              <a:rPr lang="en"/>
              <a:t>: Identify desktop items from this stitched image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175" y="1485950"/>
            <a:ext cx="3547700" cy="311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Training Labels: Makesense.ai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62" y="1152475"/>
            <a:ext cx="7430674" cy="35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 Structure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a pre-trained Faster-RCNN to identify objects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a training set of 60 images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Annotated each image with 4 labels: monitor, keyboard, desktop, plant</a:t>
            </a:r>
            <a:endParaRPr sz="1600"/>
          </a:p>
          <a:p>
            <a:pPr indent="-330200" lvl="0" marL="457200" marR="6184021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For loss</a:t>
            </a:r>
            <a:r>
              <a:rPr lang="en" sz="1600"/>
              <a:t>: cross entropy loss for classification loss and taking differences in euclidean distances between actual and predicted results for localization loss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675" y="2112175"/>
            <a:ext cx="6359826" cy="246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after Object Detection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150" y="2089448"/>
            <a:ext cx="4393625" cy="29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 b="12885" l="22717" r="19942" t="11938"/>
          <a:stretch/>
        </p:blipFill>
        <p:spPr>
          <a:xfrm>
            <a:off x="5432675" y="1658213"/>
            <a:ext cx="3399625" cy="2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21000"/>
            <a:ext cx="2241000" cy="22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/>
          <p:nvPr/>
        </p:nvSpPr>
        <p:spPr>
          <a:xfrm rot="5400000">
            <a:off x="2778925" y="1696900"/>
            <a:ext cx="601200" cy="802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/>
        </p:nvSpPr>
        <p:spPr>
          <a:xfrm>
            <a:off x="270600" y="3494200"/>
            <a:ext cx="23232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Results of object detection on one of the training images we used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5351375" y="1196500"/>
            <a:ext cx="3411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Results of the stitched image: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0177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</a:rPr>
              <a:t>Image Stitching:</a:t>
            </a:r>
            <a:endParaRPr u="sng">
              <a:solidFill>
                <a:srgbClr val="666666"/>
              </a:solidFill>
            </a:endParaRPr>
          </a:p>
          <a:p>
            <a:pPr indent="-330200" lvl="0" marL="457200" marR="10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For something gridlike, apply homography to edge/line detection and do line straightening i.e. (Sobel y-direction filter, canny edge detection, calculate Hough lines)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Use the first frame as a base and keep track of and build up homographies for  each </a:t>
            </a:r>
            <a:r>
              <a:rPr lang="en" sz="1600">
                <a:solidFill>
                  <a:srgbClr val="666666"/>
                </a:solidFill>
              </a:rPr>
              <a:t>successive</a:t>
            </a:r>
            <a:r>
              <a:rPr lang="en" sz="1600">
                <a:solidFill>
                  <a:srgbClr val="666666"/>
                </a:solidFill>
              </a:rPr>
              <a:t> frame.  Then stitch them all at once at the end.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Too much space in model robust, but this can be fixed by auto cropping.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More preprocessing such as the vertical line rotation.</a:t>
            </a:r>
            <a:endParaRPr sz="1600">
              <a:solidFill>
                <a:srgbClr val="666666"/>
              </a:solidFill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4572000" y="1017725"/>
            <a:ext cx="4118400" cy="3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16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Object Detection:</a:t>
            </a:r>
            <a:endParaRPr sz="1800" u="sng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marR="1016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Utilize a larger training sample set with greater variety (i.e.  ’non-desk’ images):  50 images was not enough for accurate detection.  Maybe train on the COCO dataset.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Train a R-CNN from scratch (something we did not have time to repeatedly do within the span of this project) and compare results to those obtained via transfer learning.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marR="10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Grayscale images before training or prediction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Live 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4236825"/>
            <a:ext cx="8552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Videos, panoramas, and drone footage are all over the internet.</a:t>
            </a:r>
            <a:endParaRPr/>
          </a:p>
        </p:txBody>
      </p:sp>
      <p:pic>
        <p:nvPicPr>
          <p:cNvPr id="67" name="Google Shape;67;p14" title="for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37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boat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300" y="0"/>
            <a:ext cx="4572000" cy="37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this project, we focus our attentions to stitching and detecting objects in an important staple of WFH life: desk setups.</a:t>
            </a:r>
            <a:endParaRPr/>
          </a:p>
        </p:txBody>
      </p:sp>
      <p:pic>
        <p:nvPicPr>
          <p:cNvPr id="74" name="Google Shape;74;p15" title="desk-left-righ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Video Stitching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CIS581 Project 4 Results: SIFT, RANSAC, Simple Combining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" y="0"/>
            <a:ext cx="4455174" cy="25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99175"/>
            <a:ext cx="2646628" cy="22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0028" y="2699175"/>
            <a:ext cx="1755324" cy="229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ORB and RANSAC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62" y="50800"/>
            <a:ext cx="2831350" cy="2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50" y="2545109"/>
            <a:ext cx="2831350" cy="252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00" y="494583"/>
            <a:ext cx="5050850" cy="216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951" y="0"/>
            <a:ext cx="3739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4294967295" type="body"/>
          </p:nvPr>
        </p:nvSpPr>
        <p:spPr>
          <a:xfrm>
            <a:off x="386375" y="345765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</a:t>
            </a:r>
            <a:r>
              <a:rPr lang="en"/>
              <a:t>. Warping (with inverse mapping)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Combining Images: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Minimum Cost Path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26" y="30175"/>
            <a:ext cx="37390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3868175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5. Masks to blend the individual images together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353438"/>
            <a:ext cx="82105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